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1"/>
  </p:notesMasterIdLst>
  <p:sldIdLst>
    <p:sldId id="256" r:id="rId4"/>
    <p:sldId id="259" r:id="rId5"/>
    <p:sldId id="260" r:id="rId6"/>
    <p:sldId id="261" r:id="rId7"/>
    <p:sldId id="262" r:id="rId8"/>
    <p:sldId id="257" r:id="rId9"/>
    <p:sldId id="25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8E48A-528A-D841-B0D6-542A471750F7}" v="4" dt="2023-09-11T12:01:54.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90"/>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Poidevin" userId="a71487f9-912c-4cd9-a139-277e548df2be" providerId="ADAL" clId="{D488E48A-528A-D841-B0D6-542A471750F7}"/>
    <pc:docChg chg="addSld modSld">
      <pc:chgData name="Alice Poidevin" userId="a71487f9-912c-4cd9-a139-277e548df2be" providerId="ADAL" clId="{D488E48A-528A-D841-B0D6-542A471750F7}" dt="2023-09-11T12:01:54.384" v="5"/>
      <pc:docMkLst>
        <pc:docMk/>
      </pc:docMkLst>
      <pc:sldChg chg="delSp add setBg delDesignElem">
        <pc:chgData name="Alice Poidevin" userId="a71487f9-912c-4cd9-a139-277e548df2be" providerId="ADAL" clId="{D488E48A-528A-D841-B0D6-542A471750F7}" dt="2023-09-11T12:01:31.718" v="1"/>
        <pc:sldMkLst>
          <pc:docMk/>
          <pc:sldMk cId="3294832496" sldId="259"/>
        </pc:sldMkLst>
        <pc:spChg chg="del">
          <ac:chgData name="Alice Poidevin" userId="a71487f9-912c-4cd9-a139-277e548df2be" providerId="ADAL" clId="{D488E48A-528A-D841-B0D6-542A471750F7}" dt="2023-09-11T12:01:31.718" v="1"/>
          <ac:spMkLst>
            <pc:docMk/>
            <pc:sldMk cId="3294832496" sldId="259"/>
            <ac:spMk id="49" creationId="{275D6C10-B5A7-4715-803E-0501C9C2CC21}"/>
          </ac:spMkLst>
        </pc:spChg>
      </pc:sldChg>
      <pc:sldChg chg="delSp add setBg delDesignElem">
        <pc:chgData name="Alice Poidevin" userId="a71487f9-912c-4cd9-a139-277e548df2be" providerId="ADAL" clId="{D488E48A-528A-D841-B0D6-542A471750F7}" dt="2023-09-11T12:01:40.402" v="3"/>
        <pc:sldMkLst>
          <pc:docMk/>
          <pc:sldMk cId="3935078358" sldId="260"/>
        </pc:sldMkLst>
        <pc:spChg chg="del">
          <ac:chgData name="Alice Poidevin" userId="a71487f9-912c-4cd9-a139-277e548df2be" providerId="ADAL" clId="{D488E48A-528A-D841-B0D6-542A471750F7}" dt="2023-09-11T12:01:40.402" v="3"/>
          <ac:spMkLst>
            <pc:docMk/>
            <pc:sldMk cId="3935078358" sldId="260"/>
            <ac:spMk id="53" creationId="{79BB35BC-D5C2-4C8B-A22A-A71E6191913B}"/>
          </ac:spMkLst>
        </pc:spChg>
      </pc:sldChg>
      <pc:sldChg chg="add setBg">
        <pc:chgData name="Alice Poidevin" userId="a71487f9-912c-4cd9-a139-277e548df2be" providerId="ADAL" clId="{D488E48A-528A-D841-B0D6-542A471750F7}" dt="2023-09-11T12:01:47.102" v="4"/>
        <pc:sldMkLst>
          <pc:docMk/>
          <pc:sldMk cId="3525458626" sldId="261"/>
        </pc:sldMkLst>
      </pc:sldChg>
      <pc:sldChg chg="add setBg">
        <pc:chgData name="Alice Poidevin" userId="a71487f9-912c-4cd9-a139-277e548df2be" providerId="ADAL" clId="{D488E48A-528A-D841-B0D6-542A471750F7}" dt="2023-09-11T12:01:54.384" v="5"/>
        <pc:sldMkLst>
          <pc:docMk/>
          <pc:sldMk cId="3866015099"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F22E2-789D-4948-8C05-B893EC789828}" type="datetimeFigureOut">
              <a:rPr lang="en-BE" smtClean="0"/>
              <a:t>11/09/2023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D6DCF-422C-D54E-AC3A-CEC443223F7C}" type="slidenum">
              <a:rPr lang="en-BE" smtClean="0"/>
              <a:t>‹#›</a:t>
            </a:fld>
            <a:endParaRPr lang="en-BE"/>
          </a:p>
        </p:txBody>
      </p:sp>
    </p:spTree>
    <p:extLst>
      <p:ext uri="{BB962C8B-B14F-4D97-AF65-F5344CB8AC3E}">
        <p14:creationId xmlns:p14="http://schemas.microsoft.com/office/powerpoint/2010/main" val="419818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B463B238-BCE7-E848-98B9-BABE1089F5F7}" type="slidenum">
              <a:rPr lang="en-BE" smtClean="0"/>
              <a:t>2</a:t>
            </a:fld>
            <a:endParaRPr lang="en-BE"/>
          </a:p>
        </p:txBody>
      </p:sp>
    </p:spTree>
    <p:extLst>
      <p:ext uri="{BB962C8B-B14F-4D97-AF65-F5344CB8AC3E}">
        <p14:creationId xmlns:p14="http://schemas.microsoft.com/office/powerpoint/2010/main" val="3050147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9EC62-D6D3-5E46-AE46-C96EB48A7C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4037906-28D0-9147-8E16-43D404465C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2B94902-B5B1-4B41-873A-85A938510820}"/>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5" name="Footer Placeholder 4">
            <a:extLst>
              <a:ext uri="{FF2B5EF4-FFF2-40B4-BE49-F238E27FC236}">
                <a16:creationId xmlns:a16="http://schemas.microsoft.com/office/drawing/2014/main" id="{B7A03D19-9021-C14F-8123-551D1D87F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F019C-81DF-D344-AA81-7534C3C3844E}"/>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4137086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EB32-8D10-3140-849F-3F707534694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AAEE0A-E355-C64D-93F3-51F531B7C31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AC11CA-19DD-D943-B703-9C085447879A}"/>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5" name="Footer Placeholder 4">
            <a:extLst>
              <a:ext uri="{FF2B5EF4-FFF2-40B4-BE49-F238E27FC236}">
                <a16:creationId xmlns:a16="http://schemas.microsoft.com/office/drawing/2014/main" id="{18FA4C26-B3CD-9747-B22D-09668F1EB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0B230-0961-694E-B738-C964A8FB918E}"/>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793753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6AAA04-3851-7F47-BFDB-B47DB994825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6F598-AE4A-B940-AAB3-AE9B1E0F76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DDE816-8167-A947-A274-DE47BB0F8A7A}"/>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5" name="Footer Placeholder 4">
            <a:extLst>
              <a:ext uri="{FF2B5EF4-FFF2-40B4-BE49-F238E27FC236}">
                <a16:creationId xmlns:a16="http://schemas.microsoft.com/office/drawing/2014/main" id="{474968B0-71F7-254D-B129-CCD1DE79D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ED35B-C336-2448-993B-8CA3D82326FD}"/>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219960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9361-BFDF-3845-B6AD-44C6395C66E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37C80C-7551-8F4F-8393-25BC35DC3F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890694-A591-D44B-836B-BCEBDC9E166C}"/>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5" name="Footer Placeholder 4">
            <a:extLst>
              <a:ext uri="{FF2B5EF4-FFF2-40B4-BE49-F238E27FC236}">
                <a16:creationId xmlns:a16="http://schemas.microsoft.com/office/drawing/2014/main" id="{5416BC96-7042-174E-8949-B2BFE792C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CE403-B8B8-A349-97DF-8A984F5ACCF3}"/>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1971512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2D05-8A32-D84E-B421-9601C21BCAD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BE31245-2329-4344-B4BE-4F4C870A5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DD877D-A91B-4647-88A2-416738F84B89}"/>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5" name="Footer Placeholder 4">
            <a:extLst>
              <a:ext uri="{FF2B5EF4-FFF2-40B4-BE49-F238E27FC236}">
                <a16:creationId xmlns:a16="http://schemas.microsoft.com/office/drawing/2014/main" id="{822D296F-E0DF-8B47-A362-64C56C3C3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3484-5103-A343-A103-9739E8CED534}"/>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77371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1880E-07F1-7D44-8499-1579527088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476124A-2754-8549-85AE-E499CFE3617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7C620D1-384A-CA4F-8F2D-9877AE2266E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C10B488-DA22-6849-92F9-FE0A759F4918}"/>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6" name="Footer Placeholder 5">
            <a:extLst>
              <a:ext uri="{FF2B5EF4-FFF2-40B4-BE49-F238E27FC236}">
                <a16:creationId xmlns:a16="http://schemas.microsoft.com/office/drawing/2014/main" id="{8D84F726-71B7-FB47-BE11-953CA7067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523892-CC6F-0A40-B757-4FABDB67571D}"/>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2767512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ADED7-C9A9-F449-A222-682FB9BF940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9AD1C0B-6E56-D14E-A651-45DE4A6F5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BC0F0CC-5AB0-014E-9FC8-1262D5A1FDB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0F9DD6-0B67-D743-92BC-62ED8C3CA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346C287-E378-BA41-81AE-9733B004738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6E9439C-F305-4B4F-9F18-E5BC3D36E1ED}"/>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8" name="Footer Placeholder 7">
            <a:extLst>
              <a:ext uri="{FF2B5EF4-FFF2-40B4-BE49-F238E27FC236}">
                <a16:creationId xmlns:a16="http://schemas.microsoft.com/office/drawing/2014/main" id="{BAAE7716-02E1-EE4D-AE0D-1BA4CE1734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54251C-0445-A449-BECE-31AE51FCA319}"/>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1587326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2B0B-DD50-F341-8E4F-709AE1C7548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0B5AA80-000B-8F4C-951C-F84BE99158C6}"/>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4" name="Footer Placeholder 3">
            <a:extLst>
              <a:ext uri="{FF2B5EF4-FFF2-40B4-BE49-F238E27FC236}">
                <a16:creationId xmlns:a16="http://schemas.microsoft.com/office/drawing/2014/main" id="{8468BDD0-1FF3-DE4F-850D-85BB92E36E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D24E6-806C-FB4A-8DC6-49CBDF231676}"/>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187925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5812A-DAE5-4544-95C1-4212A9D3C916}"/>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3" name="Footer Placeholder 2">
            <a:extLst>
              <a:ext uri="{FF2B5EF4-FFF2-40B4-BE49-F238E27FC236}">
                <a16:creationId xmlns:a16="http://schemas.microsoft.com/office/drawing/2014/main" id="{4F076252-1269-3742-BFC7-E9394A33C1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373A3B-B1CB-FB4A-B398-A45F2F9D39F4}"/>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1173421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5992-3486-8F4E-B839-8538AA1107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81CC56F-400F-6540-A110-8DF110F27A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5A392C2-1E63-0B49-9669-9FB6B4BCC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4D7159-80D1-3E49-9DC4-20C999BADDF7}"/>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6" name="Footer Placeholder 5">
            <a:extLst>
              <a:ext uri="{FF2B5EF4-FFF2-40B4-BE49-F238E27FC236}">
                <a16:creationId xmlns:a16="http://schemas.microsoft.com/office/drawing/2014/main" id="{62CB6168-942C-F749-BD3B-A09509488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54692-7E0D-B94C-9DD8-7E4F593658E2}"/>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425144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BC36-A0DD-9A42-8401-B74264E744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6EE769-F4C5-6B45-B55A-9B523BDBF2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613419-9DC5-0E4B-8E91-10918F07A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50AF8D-AFAA-FF49-8595-753A429D5087}"/>
              </a:ext>
            </a:extLst>
          </p:cNvPr>
          <p:cNvSpPr>
            <a:spLocks noGrp="1"/>
          </p:cNvSpPr>
          <p:nvPr>
            <p:ph type="dt" sz="half" idx="10"/>
          </p:nvPr>
        </p:nvSpPr>
        <p:spPr/>
        <p:txBody>
          <a:bodyPr/>
          <a:lstStyle/>
          <a:p>
            <a:fld id="{5DF8AAB0-D5B3-9749-93C7-27D30445E3F6}" type="datetimeFigureOut">
              <a:rPr lang="en-US" smtClean="0"/>
              <a:t>9/11/23</a:t>
            </a:fld>
            <a:endParaRPr lang="en-US"/>
          </a:p>
        </p:txBody>
      </p:sp>
      <p:sp>
        <p:nvSpPr>
          <p:cNvPr id="6" name="Footer Placeholder 5">
            <a:extLst>
              <a:ext uri="{FF2B5EF4-FFF2-40B4-BE49-F238E27FC236}">
                <a16:creationId xmlns:a16="http://schemas.microsoft.com/office/drawing/2014/main" id="{D2689BB6-336C-AD4A-99EF-6765A1CF9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665163-B007-884F-A00F-8EDE9DFD758F}"/>
              </a:ext>
            </a:extLst>
          </p:cNvPr>
          <p:cNvSpPr>
            <a:spLocks noGrp="1"/>
          </p:cNvSpPr>
          <p:nvPr>
            <p:ph type="sldNum" sz="quarter" idx="12"/>
          </p:nvPr>
        </p:nvSpPr>
        <p:spPr/>
        <p:txBody>
          <a:bodyPr/>
          <a:lstStyle/>
          <a:p>
            <a:fld id="{DC80579B-A225-774F-9278-0663D7A68674}" type="slidenum">
              <a:rPr lang="en-US" smtClean="0"/>
              <a:t>‹#›</a:t>
            </a:fld>
            <a:endParaRPr lang="en-US"/>
          </a:p>
        </p:txBody>
      </p:sp>
    </p:spTree>
    <p:extLst>
      <p:ext uri="{BB962C8B-B14F-4D97-AF65-F5344CB8AC3E}">
        <p14:creationId xmlns:p14="http://schemas.microsoft.com/office/powerpoint/2010/main" val="3095887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B88E2D-75CE-DC42-AE7B-9F0A93E4EE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DBBC9C-E4B7-474F-9E0A-40D0A54B2C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D58CB2-0E08-374B-B61B-6B51117967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8AAB0-D5B3-9749-93C7-27D30445E3F6}" type="datetimeFigureOut">
              <a:rPr lang="en-US" smtClean="0"/>
              <a:t>9/11/23</a:t>
            </a:fld>
            <a:endParaRPr lang="en-US"/>
          </a:p>
        </p:txBody>
      </p:sp>
      <p:sp>
        <p:nvSpPr>
          <p:cNvPr id="5" name="Footer Placeholder 4">
            <a:extLst>
              <a:ext uri="{FF2B5EF4-FFF2-40B4-BE49-F238E27FC236}">
                <a16:creationId xmlns:a16="http://schemas.microsoft.com/office/drawing/2014/main" id="{2E576AD1-143F-D640-A378-9EDFF63CDB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4CDFE0-C680-E041-AEE2-DD065727D7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0579B-A225-774F-9278-0663D7A68674}" type="slidenum">
              <a:rPr lang="en-US" smtClean="0"/>
              <a:t>‹#›</a:t>
            </a:fld>
            <a:endParaRPr lang="en-US"/>
          </a:p>
        </p:txBody>
      </p:sp>
    </p:spTree>
    <p:extLst>
      <p:ext uri="{BB962C8B-B14F-4D97-AF65-F5344CB8AC3E}">
        <p14:creationId xmlns:p14="http://schemas.microsoft.com/office/powerpoint/2010/main" val="187558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www.worldkidneyday.org/resource-library/new-wkd-logo-and-translations/"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worldkidneyday.org/blog/" TargetMode="External"/><Relationship Id="rId7" Type="http://schemas.openxmlformats.org/officeDocument/2006/relationships/image" Target="../media/image7.png"/><Relationship Id="rId2" Type="http://schemas.openxmlformats.org/officeDocument/2006/relationships/hyperlink" Target="https://www.worldkidneyday.org/2023-campaign/worldwide-activities/" TargetMode="External"/><Relationship Id="rId1" Type="http://schemas.openxmlformats.org/officeDocument/2006/relationships/slideLayout" Target="../slideLayouts/slideLayout1.xml"/><Relationship Id="rId6" Type="http://schemas.openxmlformats.org/officeDocument/2006/relationships/hyperlink" Target="https://www.worldkidneyday.org/our-champions/" TargetMode="External"/><Relationship Id="rId5" Type="http://schemas.openxmlformats.org/officeDocument/2006/relationships/hyperlink" Target="https://www.worldkidneyday.org/about/contact-us/join-mailing-list/" TargetMode="External"/><Relationship Id="rId4" Type="http://schemas.openxmlformats.org/officeDocument/2006/relationships/hyperlink" Target="mailto:martina@worldkidneyday.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04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C2ACC67-905B-1ECD-0119-09CA02D76DFB}"/>
              </a:ext>
            </a:extLst>
          </p:cNvPr>
          <p:cNvSpPr txBox="1"/>
          <p:nvPr/>
        </p:nvSpPr>
        <p:spPr>
          <a:xfrm>
            <a:off x="716557" y="434142"/>
            <a:ext cx="8022197" cy="73931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kern="1200" spc="97" dirty="0">
                <a:solidFill>
                  <a:schemeClr val="tx1"/>
                </a:solidFill>
                <a:latin typeface="+mj-lt"/>
                <a:ea typeface="+mj-ea"/>
                <a:cs typeface="+mj-cs"/>
              </a:rPr>
              <a:t>THE NEW WORLD KIDNEY DAY LOGO</a:t>
            </a:r>
          </a:p>
        </p:txBody>
      </p:sp>
      <p:pic>
        <p:nvPicPr>
          <p:cNvPr id="43" name="world_kidney_day_animation_250823 (Original).mp4">
            <a:hlinkClick r:id="" action="ppaction://media"/>
            <a:extLst>
              <a:ext uri="{FF2B5EF4-FFF2-40B4-BE49-F238E27FC236}">
                <a16:creationId xmlns:a16="http://schemas.microsoft.com/office/drawing/2014/main" id="{59550200-F0C8-082D-792A-4F32636AF6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74664" y="1805028"/>
            <a:ext cx="6476088" cy="3642797"/>
          </a:xfrm>
          <a:prstGeom prst="rect">
            <a:avLst/>
          </a:prstGeom>
        </p:spPr>
      </p:pic>
      <p:pic>
        <p:nvPicPr>
          <p:cNvPr id="3" name="Picture 2" descr="A colorful ribbon with text overlay&#10;&#10;Description automatically generated with medium confidence">
            <a:extLst>
              <a:ext uri="{FF2B5EF4-FFF2-40B4-BE49-F238E27FC236}">
                <a16:creationId xmlns:a16="http://schemas.microsoft.com/office/drawing/2014/main" id="{352AEF3C-F01B-FD18-CE02-CEB2F62A3A7F}"/>
              </a:ext>
            </a:extLst>
          </p:cNvPr>
          <p:cNvPicPr>
            <a:picLocks noChangeAspect="1"/>
          </p:cNvPicPr>
          <p:nvPr/>
        </p:nvPicPr>
        <p:blipFill>
          <a:blip r:embed="rId6"/>
          <a:stretch>
            <a:fillRect/>
          </a:stretch>
        </p:blipFill>
        <p:spPr>
          <a:xfrm>
            <a:off x="841248" y="1902658"/>
            <a:ext cx="3447535" cy="3447535"/>
          </a:xfrm>
          <a:prstGeom prst="rect">
            <a:avLst/>
          </a:prstGeom>
        </p:spPr>
      </p:pic>
      <p:sp>
        <p:nvSpPr>
          <p:cNvPr id="5" name="Rounded Rectangle 4">
            <a:extLst>
              <a:ext uri="{FF2B5EF4-FFF2-40B4-BE49-F238E27FC236}">
                <a16:creationId xmlns:a16="http://schemas.microsoft.com/office/drawing/2014/main" id="{F399BAA9-6721-29BD-652D-DA3C12810D80}"/>
              </a:ext>
            </a:extLst>
          </p:cNvPr>
          <p:cNvSpPr/>
          <p:nvPr/>
        </p:nvSpPr>
        <p:spPr>
          <a:xfrm>
            <a:off x="2565015" y="5621482"/>
            <a:ext cx="7181658" cy="904009"/>
          </a:xfrm>
          <a:prstGeom prst="roundRect">
            <a:avLst/>
          </a:prstGeom>
          <a:solidFill>
            <a:srgbClr val="E83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solidFill>
                <a:schemeClr val="accent1">
                  <a:lumMod val="20000"/>
                  <a:lumOff val="80000"/>
                </a:schemeClr>
              </a:solidFill>
            </a:endParaRPr>
          </a:p>
        </p:txBody>
      </p:sp>
      <p:sp>
        <p:nvSpPr>
          <p:cNvPr id="4" name="TextBox 3">
            <a:extLst>
              <a:ext uri="{FF2B5EF4-FFF2-40B4-BE49-F238E27FC236}">
                <a16:creationId xmlns:a16="http://schemas.microsoft.com/office/drawing/2014/main" id="{6B05309C-2828-DD41-51F9-93C0E8948A79}"/>
              </a:ext>
            </a:extLst>
          </p:cNvPr>
          <p:cNvSpPr txBox="1"/>
          <p:nvPr/>
        </p:nvSpPr>
        <p:spPr>
          <a:xfrm>
            <a:off x="2545009" y="5726105"/>
            <a:ext cx="7098932" cy="646331"/>
          </a:xfrm>
          <a:prstGeom prst="rect">
            <a:avLst/>
          </a:prstGeom>
          <a:noFill/>
        </p:spPr>
        <p:txBody>
          <a:bodyPr wrap="square" rtlCol="0">
            <a:spAutoFit/>
          </a:bodyPr>
          <a:lstStyle/>
          <a:p>
            <a:pPr algn="ctr"/>
            <a:r>
              <a:rPr lang="en-BE" dirty="0">
                <a:solidFill>
                  <a:schemeClr val="bg1"/>
                </a:solidFill>
              </a:rPr>
              <a:t>Available in </a:t>
            </a:r>
            <a:r>
              <a:rPr lang="en-BE" dirty="0">
                <a:solidFill>
                  <a:schemeClr val="bg1"/>
                </a:solidFill>
                <a:hlinkClick r:id="rId7"/>
              </a:rPr>
              <a:t>20+ languages </a:t>
            </a:r>
            <a:r>
              <a:rPr lang="en-BE" dirty="0">
                <a:solidFill>
                  <a:schemeClr val="bg1"/>
                </a:solidFill>
              </a:rPr>
              <a:t>on the WKD website, check if your language is available and share it with your network!</a:t>
            </a:r>
          </a:p>
        </p:txBody>
      </p:sp>
    </p:spTree>
    <p:extLst>
      <p:ext uri="{BB962C8B-B14F-4D97-AF65-F5344CB8AC3E}">
        <p14:creationId xmlns:p14="http://schemas.microsoft.com/office/powerpoint/2010/main" val="329483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32"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3"/>
                </p:tgtEl>
              </p:cMediaNode>
            </p:video>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3"/>
                                        </p:tgtEl>
                                      </p:cBhvr>
                                    </p:cmd>
                                  </p:childTnLst>
                                </p:cTn>
                              </p:par>
                            </p:childTnLst>
                          </p:cTn>
                        </p:par>
                      </p:childTnLst>
                    </p:cTn>
                  </p:par>
                </p:childTnLst>
              </p:cTn>
              <p:nextCondLst>
                <p:cond evt="onClick" delay="0">
                  <p:tgtEl>
                    <p:spTgt spid="4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1C2ACC67-905B-1ECD-0119-09CA02D76DFB}"/>
              </a:ext>
            </a:extLst>
          </p:cNvPr>
          <p:cNvSpPr txBox="1"/>
          <p:nvPr/>
        </p:nvSpPr>
        <p:spPr>
          <a:xfrm>
            <a:off x="6513788" y="365125"/>
            <a:ext cx="484001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spc="97" dirty="0">
                <a:latin typeface="+mj-lt"/>
                <a:ea typeface="+mj-ea"/>
                <a:cs typeface="+mj-cs"/>
              </a:rPr>
              <a:t>WORLD KIDNEY DAY 2024</a:t>
            </a:r>
          </a:p>
        </p:txBody>
      </p:sp>
      <p:sp>
        <p:nvSpPr>
          <p:cNvPr id="43" name="TextBox 42">
            <a:extLst>
              <a:ext uri="{FF2B5EF4-FFF2-40B4-BE49-F238E27FC236}">
                <a16:creationId xmlns:a16="http://schemas.microsoft.com/office/drawing/2014/main" id="{E511EC95-E71B-F51C-5FF5-E82D8EF57BBB}"/>
              </a:ext>
            </a:extLst>
          </p:cNvPr>
          <p:cNvSpPr txBox="1"/>
          <p:nvPr/>
        </p:nvSpPr>
        <p:spPr>
          <a:xfrm>
            <a:off x="6513788" y="2333297"/>
            <a:ext cx="4840010" cy="3843666"/>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700" dirty="0"/>
              <a:t>Marked on </a:t>
            </a:r>
            <a:r>
              <a:rPr lang="en-US" sz="1700" b="1" dirty="0"/>
              <a:t>14 March 2024</a:t>
            </a:r>
          </a:p>
          <a:p>
            <a:pPr marL="57150">
              <a:lnSpc>
                <a:spcPct val="90000"/>
              </a:lnSpc>
              <a:spcAft>
                <a:spcPts val="600"/>
              </a:spcAft>
            </a:pPr>
            <a:endParaRPr lang="en-US" sz="1700" dirty="0"/>
          </a:p>
          <a:p>
            <a:pPr marL="285750" indent="-228600">
              <a:lnSpc>
                <a:spcPct val="90000"/>
              </a:lnSpc>
              <a:spcAft>
                <a:spcPts val="600"/>
              </a:spcAft>
              <a:buFont typeface="Arial" panose="020B0604020202020204" pitchFamily="34" charset="0"/>
              <a:buChar char="•"/>
            </a:pPr>
            <a:r>
              <a:rPr lang="en-US" sz="1700" dirty="0"/>
              <a:t>Theme is “</a:t>
            </a:r>
            <a:r>
              <a:rPr lang="en-US" sz="1700" b="1" i="1" dirty="0"/>
              <a:t>Kidney Health for All: Advancing equitable access to care and optimal medication practice</a:t>
            </a:r>
            <a:r>
              <a:rPr lang="en-US" sz="1700" dirty="0"/>
              <a:t>” </a:t>
            </a:r>
          </a:p>
          <a:p>
            <a:pPr indent="-228600">
              <a:lnSpc>
                <a:spcPct val="90000"/>
              </a:lnSpc>
              <a:spcAft>
                <a:spcPts val="600"/>
              </a:spcAft>
              <a:buFont typeface="Arial" panose="020B0604020202020204" pitchFamily="34" charset="0"/>
              <a:buChar char="•"/>
            </a:pPr>
            <a:endParaRPr lang="en-US" sz="1700" dirty="0"/>
          </a:p>
          <a:p>
            <a:pPr marL="285750" indent="-228600">
              <a:lnSpc>
                <a:spcPct val="90000"/>
              </a:lnSpc>
              <a:spcAft>
                <a:spcPts val="600"/>
              </a:spcAft>
              <a:buFont typeface="Arial" panose="020B0604020202020204" pitchFamily="34" charset="0"/>
              <a:buChar char="•"/>
            </a:pPr>
            <a:r>
              <a:rPr lang="en-US" sz="1700" dirty="0">
                <a:effectLst/>
              </a:rPr>
              <a:t>The 2024 campaign focuses on raising awareness of the importance of ensuring equitable access to appropriate treatment and care for people living with kidney disease, in order to improve their quality of life and delay the progression of the disease.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pic>
        <p:nvPicPr>
          <p:cNvPr id="4" name="Picture 3">
            <a:extLst>
              <a:ext uri="{FF2B5EF4-FFF2-40B4-BE49-F238E27FC236}">
                <a16:creationId xmlns:a16="http://schemas.microsoft.com/office/drawing/2014/main" id="{166BE31C-24ED-9344-D987-7ED2F62015F3}"/>
              </a:ext>
            </a:extLst>
          </p:cNvPr>
          <p:cNvPicPr>
            <a:picLocks noChangeAspect="1"/>
          </p:cNvPicPr>
          <p:nvPr/>
        </p:nvPicPr>
        <p:blipFill>
          <a:blip r:embed="rId2"/>
          <a:stretch>
            <a:fillRect/>
          </a:stretch>
        </p:blipFill>
        <p:spPr>
          <a:xfrm>
            <a:off x="0" y="134815"/>
            <a:ext cx="6588369" cy="6588369"/>
          </a:xfrm>
          <a:prstGeom prst="rect">
            <a:avLst/>
          </a:prstGeom>
        </p:spPr>
      </p:pic>
    </p:spTree>
    <p:extLst>
      <p:ext uri="{BB962C8B-B14F-4D97-AF65-F5344CB8AC3E}">
        <p14:creationId xmlns:p14="http://schemas.microsoft.com/office/powerpoint/2010/main" val="393507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94CB83-F5DD-DFF9-B8F4-BE1529745FC4}"/>
              </a:ext>
            </a:extLst>
          </p:cNvPr>
          <p:cNvSpPr txBox="1"/>
          <p:nvPr/>
        </p:nvSpPr>
        <p:spPr>
          <a:xfrm>
            <a:off x="366713" y="1055789"/>
            <a:ext cx="11114624" cy="4524315"/>
          </a:xfrm>
          <a:prstGeom prst="rect">
            <a:avLst/>
          </a:prstGeom>
          <a:noFill/>
        </p:spPr>
        <p:txBody>
          <a:bodyPr wrap="square" rtlCol="0">
            <a:spAutoFit/>
          </a:bodyPr>
          <a:lstStyle/>
          <a:p>
            <a:pPr marL="285750" indent="-285750">
              <a:buFont typeface="Arial" panose="020B0604020202020204" pitchFamily="34" charset="0"/>
              <a:buChar char="•"/>
            </a:pPr>
            <a:r>
              <a:rPr lang="en-BE" dirty="0"/>
              <a:t>Material and resources available </a:t>
            </a:r>
          </a:p>
          <a:p>
            <a:endParaRPr lang="en-BE" dirty="0"/>
          </a:p>
          <a:p>
            <a:pPr marL="742950" lvl="1" indent="-285750">
              <a:buFont typeface="Arial" panose="020B0604020202020204" pitchFamily="34" charset="0"/>
              <a:buChar char="•"/>
            </a:pPr>
            <a:r>
              <a:rPr lang="en-US" b="1" dirty="0"/>
              <a:t>T</a:t>
            </a:r>
            <a:r>
              <a:rPr lang="en-BE" b="1" dirty="0"/>
              <a:t>he 2024 campaign visuals </a:t>
            </a:r>
          </a:p>
          <a:p>
            <a:pPr marL="1200150" lvl="2" indent="-285750">
              <a:buFont typeface="Arial" panose="020B0604020202020204" pitchFamily="34" charset="0"/>
              <a:buChar char="•"/>
            </a:pPr>
            <a:r>
              <a:rPr lang="en-BE" dirty="0"/>
              <a:t>Social media banners</a:t>
            </a:r>
          </a:p>
          <a:p>
            <a:pPr marL="1200150" lvl="2" indent="-285750">
              <a:buFont typeface="Arial" panose="020B0604020202020204" pitchFamily="34" charset="0"/>
              <a:buChar char="•"/>
            </a:pPr>
            <a:r>
              <a:rPr lang="en-BE" dirty="0"/>
              <a:t>Website banners</a:t>
            </a:r>
          </a:p>
          <a:p>
            <a:pPr marL="1200150" lvl="2" indent="-285750">
              <a:buFont typeface="Arial" panose="020B0604020202020204" pitchFamily="34" charset="0"/>
              <a:buChar char="•"/>
            </a:pPr>
            <a:r>
              <a:rPr lang="en-BE" dirty="0"/>
              <a:t>Social media posts</a:t>
            </a:r>
          </a:p>
          <a:p>
            <a:pPr marL="1200150" lvl="2" indent="-285750">
              <a:buFont typeface="Arial" panose="020B0604020202020204" pitchFamily="34" charset="0"/>
              <a:buChar char="•"/>
            </a:pPr>
            <a:r>
              <a:rPr lang="en-BE" dirty="0"/>
              <a:t>Photo Frame</a:t>
            </a:r>
          </a:p>
          <a:p>
            <a:pPr marL="1200150" lvl="2" indent="-285750">
              <a:buFont typeface="Arial" panose="020B0604020202020204" pitchFamily="34" charset="0"/>
              <a:buChar char="•"/>
            </a:pPr>
            <a:r>
              <a:rPr lang="en-BE" dirty="0"/>
              <a:t>PowerPoint slide</a:t>
            </a:r>
          </a:p>
          <a:p>
            <a:pPr marL="742950" lvl="1" indent="-285750">
              <a:buFont typeface="Arial" panose="020B0604020202020204" pitchFamily="34" charset="0"/>
              <a:buChar char="•"/>
            </a:pPr>
            <a:endParaRPr lang="en-BE" dirty="0"/>
          </a:p>
          <a:p>
            <a:pPr lvl="1"/>
            <a:endParaRPr lang="en-BE" dirty="0"/>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T</a:t>
            </a:r>
            <a:r>
              <a:rPr lang="en-BE" b="1" dirty="0"/>
              <a:t>he general paragraph </a:t>
            </a:r>
          </a:p>
          <a:p>
            <a:pPr marL="1200150" lvl="2" indent="-285750">
              <a:buFont typeface="Arial" panose="020B0604020202020204" pitchFamily="34" charset="0"/>
              <a:buChar char="•"/>
            </a:pPr>
            <a:r>
              <a:rPr lang="en-BE" dirty="0"/>
              <a:t>Highlight the different issues raised by the 2024 theme </a:t>
            </a:r>
          </a:p>
          <a:p>
            <a:pPr marL="1200150" lvl="2" indent="-285750">
              <a:buFont typeface="Arial" panose="020B0604020202020204" pitchFamily="34" charset="0"/>
              <a:buChar char="•"/>
            </a:pPr>
            <a:r>
              <a:rPr lang="en-US" dirty="0"/>
              <a:t>I</a:t>
            </a:r>
            <a:r>
              <a:rPr lang="en-BE" dirty="0"/>
              <a:t>ntended to the general public </a:t>
            </a:r>
          </a:p>
          <a:p>
            <a:pPr marL="1200150" lvl="2" indent="-285750">
              <a:buFont typeface="Arial" panose="020B0604020202020204" pitchFamily="34" charset="0"/>
              <a:buChar char="•"/>
            </a:pPr>
            <a:r>
              <a:rPr lang="en-BE" dirty="0"/>
              <a:t>Used for communication purposes (WKD theme page) and for communication materials (flyers)</a:t>
            </a:r>
          </a:p>
          <a:p>
            <a:pPr marL="742950" lvl="1" indent="-285750">
              <a:buFont typeface="Arial" panose="020B0604020202020204" pitchFamily="34" charset="0"/>
              <a:buChar char="•"/>
            </a:pPr>
            <a:endParaRPr lang="en-BE" dirty="0"/>
          </a:p>
        </p:txBody>
      </p:sp>
      <p:pic>
        <p:nvPicPr>
          <p:cNvPr id="5" name="Picture 4" descr="A poster for a health care company&#10;&#10;Description automatically generated">
            <a:extLst>
              <a:ext uri="{FF2B5EF4-FFF2-40B4-BE49-F238E27FC236}">
                <a16:creationId xmlns:a16="http://schemas.microsoft.com/office/drawing/2014/main" id="{A5231294-2B2A-D7DD-7F0A-751D204EBD7C}"/>
              </a:ext>
            </a:extLst>
          </p:cNvPr>
          <p:cNvPicPr>
            <a:picLocks noChangeAspect="1"/>
          </p:cNvPicPr>
          <p:nvPr/>
        </p:nvPicPr>
        <p:blipFill>
          <a:blip r:embed="rId2"/>
          <a:stretch>
            <a:fillRect/>
          </a:stretch>
        </p:blipFill>
        <p:spPr>
          <a:xfrm>
            <a:off x="4254843" y="1586240"/>
            <a:ext cx="2400300" cy="2400300"/>
          </a:xfrm>
          <a:prstGeom prst="rect">
            <a:avLst/>
          </a:prstGeom>
          <a:effectLst>
            <a:outerShdw blurRad="50800" dist="38100" dir="2700000" algn="tl" rotWithShape="0">
              <a:prstClr val="black">
                <a:alpha val="40000"/>
              </a:prstClr>
            </a:outerShdw>
          </a:effectLst>
        </p:spPr>
      </p:pic>
      <p:pic>
        <p:nvPicPr>
          <p:cNvPr id="7" name="Picture 6" descr="A group of people pulling a rope with a globe&#10;&#10;Description automatically generated">
            <a:extLst>
              <a:ext uri="{FF2B5EF4-FFF2-40B4-BE49-F238E27FC236}">
                <a16:creationId xmlns:a16="http://schemas.microsoft.com/office/drawing/2014/main" id="{95D3291E-5E39-0190-39BD-007F11EE4150}"/>
              </a:ext>
            </a:extLst>
          </p:cNvPr>
          <p:cNvPicPr>
            <a:picLocks noChangeAspect="1"/>
          </p:cNvPicPr>
          <p:nvPr/>
        </p:nvPicPr>
        <p:blipFill>
          <a:blip r:embed="rId3"/>
          <a:stretch>
            <a:fillRect/>
          </a:stretch>
        </p:blipFill>
        <p:spPr>
          <a:xfrm>
            <a:off x="5924025" y="1055789"/>
            <a:ext cx="4352925" cy="145097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5444074-DD3C-5C6F-3F3C-8653C3FEBD30}"/>
              </a:ext>
            </a:extLst>
          </p:cNvPr>
          <p:cNvSpPr txBox="1"/>
          <p:nvPr/>
        </p:nvSpPr>
        <p:spPr>
          <a:xfrm>
            <a:off x="366713" y="-269157"/>
            <a:ext cx="8499387"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spc="97" dirty="0">
                <a:latin typeface="+mj-lt"/>
                <a:ea typeface="+mj-ea"/>
                <a:cs typeface="+mj-cs"/>
              </a:rPr>
              <a:t>WORLD KIDNEY DAY 2024</a:t>
            </a:r>
          </a:p>
        </p:txBody>
      </p:sp>
    </p:spTree>
    <p:extLst>
      <p:ext uri="{BB962C8B-B14F-4D97-AF65-F5344CB8AC3E}">
        <p14:creationId xmlns:p14="http://schemas.microsoft.com/office/powerpoint/2010/main" val="3525458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696D26-DEEC-8535-2DC7-47F59F3B2484}"/>
              </a:ext>
            </a:extLst>
          </p:cNvPr>
          <p:cNvSpPr/>
          <p:nvPr/>
        </p:nvSpPr>
        <p:spPr>
          <a:xfrm>
            <a:off x="11314671" y="5865528"/>
            <a:ext cx="733167" cy="8649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extBox 1">
            <a:extLst>
              <a:ext uri="{FF2B5EF4-FFF2-40B4-BE49-F238E27FC236}">
                <a16:creationId xmlns:a16="http://schemas.microsoft.com/office/drawing/2014/main" id="{DC6CCB55-87F8-53AC-547E-EDC9122BF52B}"/>
              </a:ext>
            </a:extLst>
          </p:cNvPr>
          <p:cNvSpPr txBox="1"/>
          <p:nvPr/>
        </p:nvSpPr>
        <p:spPr>
          <a:xfrm>
            <a:off x="700684" y="1402492"/>
            <a:ext cx="5939107" cy="4031873"/>
          </a:xfrm>
          <a:prstGeom prst="rect">
            <a:avLst/>
          </a:prstGeom>
          <a:noFill/>
        </p:spPr>
        <p:txBody>
          <a:bodyPr wrap="square" rtlCol="0">
            <a:spAutoFit/>
          </a:bodyPr>
          <a:lstStyle/>
          <a:p>
            <a:pPr marL="285750" indent="-285750">
              <a:buFont typeface="Arial" panose="020B0604020202020204" pitchFamily="34" charset="0"/>
              <a:buChar char="•"/>
            </a:pPr>
            <a:r>
              <a:rPr lang="en-GB" sz="1600" b="1" dirty="0"/>
              <a:t>Share the WKD message </a:t>
            </a:r>
            <a:r>
              <a:rPr lang="en-GB" sz="1600" dirty="0"/>
              <a:t>with your community on social media and tag WKD!</a:t>
            </a:r>
          </a:p>
          <a:p>
            <a:endParaRPr lang="en-GB" sz="1600" dirty="0"/>
          </a:p>
          <a:p>
            <a:pPr marL="285750" indent="-285750">
              <a:buFont typeface="Arial" panose="020B0604020202020204" pitchFamily="34" charset="0"/>
              <a:buChar char="•"/>
            </a:pPr>
            <a:r>
              <a:rPr lang="en-GB" sz="1600" b="1" dirty="0"/>
              <a:t>Organize or take part in a WKD activity </a:t>
            </a:r>
            <a:r>
              <a:rPr lang="en-GB" sz="1600" dirty="0"/>
              <a:t>to mark the day and pin it to the </a:t>
            </a:r>
            <a:r>
              <a:rPr lang="en-GB" sz="1600" dirty="0">
                <a:hlinkClick r:id="rId2"/>
              </a:rPr>
              <a:t>WKD map</a:t>
            </a:r>
            <a:endParaRPr lang="en-GB" sz="1600" dirty="0"/>
          </a:p>
          <a:p>
            <a:endParaRPr lang="en-GB" sz="1600" dirty="0"/>
          </a:p>
          <a:p>
            <a:pPr marL="285750" indent="-285750">
              <a:buFont typeface="Arial" panose="020B0604020202020204" pitchFamily="34" charset="0"/>
              <a:buChar char="•"/>
            </a:pPr>
            <a:r>
              <a:rPr lang="en-GB" sz="1600" b="1" dirty="0"/>
              <a:t>Share your kidney story</a:t>
            </a:r>
            <a:r>
              <a:rPr lang="en-GB" sz="1600" dirty="0"/>
              <a:t>! As a nephrologists or healthcare worker, you can share your story and experience. If you are interested in the </a:t>
            </a:r>
            <a:r>
              <a:rPr lang="en-GB" sz="1600" dirty="0">
                <a:hlinkClick r:id="rId3"/>
              </a:rPr>
              <a:t>2024 blog series</a:t>
            </a:r>
            <a:r>
              <a:rPr lang="en-GB" sz="1600" dirty="0"/>
              <a:t>, you can send an email at : </a:t>
            </a:r>
            <a:r>
              <a:rPr lang="en-GB" sz="1600" dirty="0">
                <a:hlinkClick r:id="rId4"/>
              </a:rPr>
              <a:t>martina@worldkidneyday.org</a:t>
            </a:r>
            <a:endParaRPr lang="en-GB" sz="1600" dirty="0"/>
          </a:p>
          <a:p>
            <a:r>
              <a:rPr lang="en-GB" sz="1600" dirty="0"/>
              <a:t>  </a:t>
            </a:r>
          </a:p>
          <a:p>
            <a:pPr marL="285750" indent="-285750">
              <a:buFont typeface="Arial" panose="020B0604020202020204" pitchFamily="34" charset="0"/>
              <a:buChar char="•"/>
            </a:pPr>
            <a:r>
              <a:rPr lang="en-GB" sz="1600" dirty="0">
                <a:hlinkClick r:id="rId5"/>
              </a:rPr>
              <a:t>Subscribe</a:t>
            </a:r>
            <a:r>
              <a:rPr lang="en-GB" sz="1600" dirty="0"/>
              <a:t> to the </a:t>
            </a:r>
            <a:r>
              <a:rPr lang="en-GB" sz="1600" b="1" dirty="0"/>
              <a:t>WKD newsletter </a:t>
            </a:r>
            <a:r>
              <a:rPr lang="en-GB" sz="1600" dirty="0"/>
              <a:t>to keep UpToDate with the campaign</a:t>
            </a:r>
          </a:p>
          <a:p>
            <a:endParaRPr lang="en-GB" sz="1600" dirty="0"/>
          </a:p>
          <a:p>
            <a:pPr marL="285750" indent="-285750">
              <a:buFont typeface="Arial" panose="020B0604020202020204" pitchFamily="34" charset="0"/>
              <a:buChar char="•"/>
            </a:pPr>
            <a:r>
              <a:rPr lang="en-GB" sz="1600" dirty="0"/>
              <a:t>Become a </a:t>
            </a:r>
            <a:r>
              <a:rPr lang="en-GB" sz="1600" b="1" dirty="0">
                <a:hlinkClick r:id="rId6"/>
              </a:rPr>
              <a:t>WKD champion </a:t>
            </a:r>
            <a:r>
              <a:rPr lang="en-GB" sz="1600" dirty="0"/>
              <a:t>and help us raise awareness about kidney disease</a:t>
            </a:r>
          </a:p>
        </p:txBody>
      </p:sp>
      <p:pic>
        <p:nvPicPr>
          <p:cNvPr id="5" name="Picture 4" descr="A timeline of a timeline of a company&#10;&#10;Description automatically generated with medium confidence">
            <a:extLst>
              <a:ext uri="{FF2B5EF4-FFF2-40B4-BE49-F238E27FC236}">
                <a16:creationId xmlns:a16="http://schemas.microsoft.com/office/drawing/2014/main" id="{DDA1ABC9-6FE4-F529-5219-40275B56F35D}"/>
              </a:ext>
            </a:extLst>
          </p:cNvPr>
          <p:cNvPicPr>
            <a:picLocks noChangeAspect="1"/>
          </p:cNvPicPr>
          <p:nvPr/>
        </p:nvPicPr>
        <p:blipFill>
          <a:blip r:embed="rId7"/>
          <a:stretch>
            <a:fillRect/>
          </a:stretch>
        </p:blipFill>
        <p:spPr>
          <a:xfrm>
            <a:off x="7633691" y="0"/>
            <a:ext cx="3857625" cy="6858000"/>
          </a:xfrm>
          <a:prstGeom prst="rect">
            <a:avLst/>
          </a:prstGeom>
        </p:spPr>
      </p:pic>
      <p:sp>
        <p:nvSpPr>
          <p:cNvPr id="6" name="TextBox 5">
            <a:extLst>
              <a:ext uri="{FF2B5EF4-FFF2-40B4-BE49-F238E27FC236}">
                <a16:creationId xmlns:a16="http://schemas.microsoft.com/office/drawing/2014/main" id="{A697D64F-07F1-E327-97C3-E3B5BDB3C486}"/>
              </a:ext>
            </a:extLst>
          </p:cNvPr>
          <p:cNvSpPr txBox="1"/>
          <p:nvPr/>
        </p:nvSpPr>
        <p:spPr>
          <a:xfrm>
            <a:off x="366713" y="-269157"/>
            <a:ext cx="8499387"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spc="97" dirty="0">
                <a:latin typeface="+mj-lt"/>
                <a:ea typeface="+mj-ea"/>
                <a:cs typeface="+mj-cs"/>
              </a:rPr>
              <a:t>HOW TO GET INVOLVED</a:t>
            </a:r>
          </a:p>
        </p:txBody>
      </p:sp>
    </p:spTree>
    <p:extLst>
      <p:ext uri="{BB962C8B-B14F-4D97-AF65-F5344CB8AC3E}">
        <p14:creationId xmlns:p14="http://schemas.microsoft.com/office/powerpoint/2010/main" val="386601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747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8671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2EFDB3CC569C4C8709EF2E2FCD4DD1" ma:contentTypeVersion="21" ma:contentTypeDescription="Create a new document." ma:contentTypeScope="" ma:versionID="d58ac3fdedd9ad1ab0a77315264ff983">
  <xsd:schema xmlns:xsd="http://www.w3.org/2001/XMLSchema" xmlns:xs="http://www.w3.org/2001/XMLSchema" xmlns:p="http://schemas.microsoft.com/office/2006/metadata/properties" xmlns:ns1="http://schemas.microsoft.com/sharepoint/v3" xmlns:ns2="5bb30524-c5cc-4ab6-b3e3-7acb34e1d48a" xmlns:ns3="8d39dae6-3a04-4f8f-91ef-910acbbf4883" xmlns:ns4="http://schemas.microsoft.com/sharepoint/v3/fields" targetNamespace="http://schemas.microsoft.com/office/2006/metadata/properties" ma:root="true" ma:fieldsID="f7bb827dacb319c1e726d7e652f64458" ns1:_="" ns2:_="" ns3:_="" ns4:_="">
    <xsd:import namespace="http://schemas.microsoft.com/sharepoint/v3"/>
    <xsd:import namespace="5bb30524-c5cc-4ab6-b3e3-7acb34e1d48a"/>
    <xsd:import namespace="8d39dae6-3a04-4f8f-91ef-910acbbf4883"/>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Status"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4:_Format"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30524-c5cc-4ab6-b3e3-7acb34e1d4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Status" ma:index="16" nillable="true" ma:displayName="Status" ma:format="Dropdown" ma:internalName="Status">
      <xsd:simpleType>
        <xsd:restriction base="dms:Text">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3f1b091-0422-4f9c-b31b-6eb16863af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39dae6-3a04-4f8f-91ef-910acbbf488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37f5380c-2a5e-41a0-9e8f-614032ea020b}" ma:internalName="TaxCatchAll" ma:showField="CatchAllData" ma:web="8d39dae6-3a04-4f8f-91ef-910acbbf48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Format" ma:index="27" nillable="true" ma:displayName="Format" ma:description="Media-type, file format or dimensions" ma:internalName="_Forma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CBC5D1-4BDB-474D-B173-00BF490D9B28}">
  <ds:schemaRefs>
    <ds:schemaRef ds:uri="http://schemas.microsoft.com/sharepoint/v3/contenttype/forms"/>
  </ds:schemaRefs>
</ds:datastoreItem>
</file>

<file path=customXml/itemProps2.xml><?xml version="1.0" encoding="utf-8"?>
<ds:datastoreItem xmlns:ds="http://schemas.openxmlformats.org/officeDocument/2006/customXml" ds:itemID="{B6F3BCBC-41C5-4FF3-9F88-18EFAA1EA9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bb30524-c5cc-4ab6-b3e3-7acb34e1d48a"/>
    <ds:schemaRef ds:uri="8d39dae6-3a04-4f8f-91ef-910acbbf488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262</Words>
  <Application>Microsoft Macintosh PowerPoint</Application>
  <PresentationFormat>Widescreen</PresentationFormat>
  <Paragraphs>36</Paragraphs>
  <Slides>7</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Hastwell</dc:creator>
  <cp:lastModifiedBy>Alice Poidevin</cp:lastModifiedBy>
  <cp:revision>2</cp:revision>
  <dcterms:created xsi:type="dcterms:W3CDTF">2023-08-25T12:03:05Z</dcterms:created>
  <dcterms:modified xsi:type="dcterms:W3CDTF">2023-09-11T12:02:01Z</dcterms:modified>
</cp:coreProperties>
</file>